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83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3A680-E101-FE40-8303-7156415748D2}" type="datetimeFigureOut">
              <a:rPr lang="de-DE" smtClean="0"/>
              <a:t>27.02.23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087E-0E33-2140-8F85-60CB4068AC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384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9087E-0E33-2140-8F85-60CB4068AC6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8537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2E3638-A902-6A4F-9597-FB2950B11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cap="none" spc="0">
                <a:ln w="0"/>
                <a:solidFill>
                  <a:srgbClr val="2183B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3520379-96CD-9F4C-8310-59626CAAE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183B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A8B3E9-DE7C-E942-BBC6-C8AEBF032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6B35C-90EE-9F43-8D44-7B8C09DB0F92}" type="datetimeFigureOut">
              <a:rPr lang="de-DE" smtClean="0"/>
              <a:t>27.02.23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589C60-7DA0-6A40-A7AD-86CBF3861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4025F3-BE3F-C24A-ADCD-ED26E38F7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2E43-89F9-464B-ABFD-EF40C13575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310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D50F36-C6A6-BA44-B40A-34AE8A4E9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83BE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0C3851-1150-664B-9BC0-75A0FF21C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183BE"/>
                </a:solidFill>
              </a:defRPr>
            </a:lvl1pPr>
            <a:lvl2pPr>
              <a:defRPr>
                <a:solidFill>
                  <a:srgbClr val="2183BE"/>
                </a:solidFill>
              </a:defRPr>
            </a:lvl2pPr>
            <a:lvl3pPr>
              <a:defRPr>
                <a:solidFill>
                  <a:srgbClr val="2183BE"/>
                </a:solidFill>
              </a:defRPr>
            </a:lvl3pPr>
            <a:lvl4pPr>
              <a:defRPr>
                <a:solidFill>
                  <a:srgbClr val="2183BE"/>
                </a:solidFill>
              </a:defRPr>
            </a:lvl4pPr>
            <a:lvl5pPr>
              <a:defRPr>
                <a:solidFill>
                  <a:srgbClr val="2183BE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173912-29BE-CC47-998B-258E0245C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6B35C-90EE-9F43-8D44-7B8C09DB0F92}" type="datetimeFigureOut">
              <a:rPr lang="de-DE" smtClean="0"/>
              <a:t>27.02.23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E1C3780-234D-9645-9901-0942F18B8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6038DD-1C6F-E846-885B-042F82A09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2E43-89F9-464B-ABFD-EF40C13575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29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8AA11-5B05-2044-89A3-04A8DF5B9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83BE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72A185-D481-AA4A-9B62-DD7664DF90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183BE"/>
                </a:solidFill>
              </a:defRPr>
            </a:lvl1pPr>
            <a:lvl2pPr>
              <a:defRPr>
                <a:solidFill>
                  <a:srgbClr val="2183BE"/>
                </a:solidFill>
              </a:defRPr>
            </a:lvl2pPr>
            <a:lvl3pPr>
              <a:defRPr>
                <a:solidFill>
                  <a:srgbClr val="2183BE"/>
                </a:solidFill>
              </a:defRPr>
            </a:lvl3pPr>
            <a:lvl4pPr>
              <a:defRPr>
                <a:solidFill>
                  <a:srgbClr val="2183BE"/>
                </a:solidFill>
              </a:defRPr>
            </a:lvl4pPr>
            <a:lvl5pPr>
              <a:defRPr>
                <a:solidFill>
                  <a:srgbClr val="2183BE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2B5CF0-45AA-184B-9456-5211AE664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183BE"/>
                </a:solidFill>
              </a:defRPr>
            </a:lvl1pPr>
            <a:lvl2pPr>
              <a:defRPr>
                <a:solidFill>
                  <a:srgbClr val="2183BE"/>
                </a:solidFill>
              </a:defRPr>
            </a:lvl2pPr>
            <a:lvl3pPr>
              <a:defRPr>
                <a:solidFill>
                  <a:srgbClr val="2183BE"/>
                </a:solidFill>
              </a:defRPr>
            </a:lvl3pPr>
            <a:lvl4pPr>
              <a:defRPr>
                <a:solidFill>
                  <a:srgbClr val="2183BE"/>
                </a:solidFill>
              </a:defRPr>
            </a:lvl4pPr>
            <a:lvl5pPr>
              <a:defRPr>
                <a:solidFill>
                  <a:srgbClr val="2183BE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A6E8193-70B1-5047-901E-C613A3D2A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6B35C-90EE-9F43-8D44-7B8C09DB0F92}" type="datetimeFigureOut">
              <a:rPr lang="de-DE" smtClean="0"/>
              <a:t>27.02.23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371E41-B500-ED46-B584-223471C68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D5C2E3-5072-DD4D-AE4A-FACDDA0DE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2E43-89F9-464B-ABFD-EF40C13575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591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7AF9C7-D6E3-EF4A-BC8A-B0E8A6445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83BE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107A37D-106C-A44A-ABCE-57C91542E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6B35C-90EE-9F43-8D44-7B8C09DB0F92}" type="datetimeFigureOut">
              <a:rPr lang="de-DE" smtClean="0"/>
              <a:t>27.02.23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19A505-C9FC-F144-84B2-25CA7933B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9680F8-4DC2-3B44-85D4-FAB10D2AF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2E43-89F9-464B-ABFD-EF40C13575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937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559069D-15BB-FC47-84D3-5BE41F309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6B35C-90EE-9F43-8D44-7B8C09DB0F92}" type="datetimeFigureOut">
              <a:rPr lang="de-DE" smtClean="0"/>
              <a:t>27.02.23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8ADF0BC-0F08-A942-85E8-4B84B777E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A4578AA-E057-6E4D-8D7F-A2FE8790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2E43-89F9-464B-ABFD-EF40C13575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42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6BC69CFD-179E-F942-849A-A7AE4CC01EA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7D1B20B-E5C4-0A4A-BE32-BEAAD5ECA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63C639B-A6CE-EE45-954A-D537CDFFD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91E9EF-A34B-284E-AE0E-206FCED8CF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6B35C-90EE-9F43-8D44-7B8C09DB0F92}" type="datetimeFigureOut">
              <a:rPr lang="de-DE" smtClean="0"/>
              <a:t>27.02.23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0DF6BD-C556-1B47-B556-8ACEC24491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8DD37C-B6AF-5F47-BF76-C16664902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82E43-89F9-464B-ABFD-EF40C13575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845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183B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183B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183B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183B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183B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183B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63DEABDF-53CB-588F-E993-28D1D2883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285C3E7-22EE-3F49-BE93-9BB33F7C6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66" y="3740980"/>
            <a:ext cx="7173888" cy="1815757"/>
          </a:xfrm>
        </p:spPr>
        <p:txBody>
          <a:bodyPr anchor="t">
            <a:normAutofit/>
          </a:bodyPr>
          <a:lstStyle/>
          <a:p>
            <a:pPr algn="l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3A7EB57-F3FF-3145-B057-42C05227DC4B}"/>
              </a:ext>
            </a:extLst>
          </p:cNvPr>
          <p:cNvSpPr txBox="1">
            <a:spLocks/>
          </p:cNvSpPr>
          <p:nvPr/>
        </p:nvSpPr>
        <p:spPr>
          <a:xfrm>
            <a:off x="422666" y="6342185"/>
            <a:ext cx="7068380" cy="36341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>
                <a:solidFill>
                  <a:srgbClr val="2183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Referent</a:t>
            </a:r>
          </a:p>
        </p:txBody>
      </p:sp>
    </p:spTree>
    <p:extLst>
      <p:ext uri="{BB962C8B-B14F-4D97-AF65-F5344CB8AC3E}">
        <p14:creationId xmlns:p14="http://schemas.microsoft.com/office/powerpoint/2010/main" val="1366620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C712A6-FB90-9B46-97C0-7B65B9645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>
              <a:solidFill>
                <a:srgbClr val="2183BE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39DCEA-67A9-BE41-9691-7FF49F2C5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>
              <a:solidFill>
                <a:srgbClr val="2183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978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C1AF04-7DF0-1741-A611-96BE244D4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651E83-6770-E64E-B1DC-A8DF5B38C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0537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{4D610AE8-CE79-5040-9B8F-DAFFD575D22C}tf10001060</Template>
  <TotalTime>0</TotalTime>
  <Words>3</Words>
  <Application>Microsoft Macintosh PowerPoint</Application>
  <PresentationFormat>Breitbild</PresentationFormat>
  <Paragraphs>3</Paragraphs>
  <Slides>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</vt:lpstr>
      <vt:lpstr>Titel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Microsoft Office User</dc:creator>
  <cp:lastModifiedBy>Christian Pfeiffer</cp:lastModifiedBy>
  <cp:revision>6</cp:revision>
  <dcterms:created xsi:type="dcterms:W3CDTF">2021-07-08T09:41:14Z</dcterms:created>
  <dcterms:modified xsi:type="dcterms:W3CDTF">2023-02-27T15:50:49Z</dcterms:modified>
</cp:coreProperties>
</file>